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72" r:id="rId2"/>
    <p:sldId id="263" r:id="rId3"/>
    <p:sldId id="285" r:id="rId4"/>
    <p:sldId id="279" r:id="rId5"/>
    <p:sldId id="294" r:id="rId6"/>
    <p:sldId id="295" r:id="rId7"/>
    <p:sldId id="296" r:id="rId8"/>
    <p:sldId id="291" r:id="rId9"/>
    <p:sldId id="302" r:id="rId10"/>
    <p:sldId id="286" r:id="rId11"/>
    <p:sldId id="287" r:id="rId12"/>
    <p:sldId id="28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1"/>
    <p:restoredTop sz="94658"/>
  </p:normalViewPr>
  <p:slideViewPr>
    <p:cSldViewPr snapToGrid="0">
      <p:cViewPr varScale="1">
        <p:scale>
          <a:sx n="120" d="100"/>
          <a:sy n="120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2.jpe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86066-DA71-094E-A0E4-01C445ADB8C5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0BE595-DCAB-F144-9F99-59ADD93034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23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DK10.jpeg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 not found. ImageFile=''. Also tried from SlideName='GCTS Sports'. Searched in: ['/Users/AB74296/Downloads/DK PPT', '/Users/AB74296/Downloads/DK PPT/images', '/Users/AB74296/Downloads/DK PPT/imgs', '/Users/AB74296/Downloads/DK PPT/photos']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 not found. ImageFile=''. Also tried from SlideName='DK32'. Searched in: ['/Users/AB74296/Downloads/DK PPT', '/Users/AB74296/Downloads/DK PPT/images', '/Users/AB74296/Downloads/DK PPT/imgs', '/Users/AB74296/Downloads/DK PPT/photos']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DK04.jpg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DK17.jpg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DK05.jpg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DK31.jpg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 not found. ImageFile=''. Also tried from SlideName='Makkal Isai Neram'. Searched in: ['/Users/AB74296/Downloads/DK PPT', '/Users/AB74296/Downloads/DK PPT/images', '/Users/AB74296/Downloads/DK PPT/imgs', '/Users/AB74296/Downloads/DK PPT/photos']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DK03.JPG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DK07.jpg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DK43.jpg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DK15.jpg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EEAD-5B26-F603-1E29-3CC37AD1C4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3566FD-A25D-FD03-3D8F-B8F1D46F8B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3E5336-CA3B-C8A7-6C76-7AF9F9E3B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DD0B3-D6B9-3250-B914-4951E8B2E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3DEFB-3227-06B5-2367-8DBF3B476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509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3C303-DC1A-A6DD-B6DA-65144086E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9AB2C6-8671-F11F-3125-4156144E70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75F95-8974-B4CF-EEB2-551B11304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29252-A430-769B-C6DA-CD693543D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38F5E-C4B0-47D4-A0F2-958214B0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31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FBDAD-54C2-A32A-AF03-3F35B8D991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32345C-ACA6-6791-B680-EF25F6549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B4E09-8AD5-3C26-F500-1E2DC87F4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4304B-71D4-844C-A2C8-73F1ECFC5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0F1CD-83EE-F64C-042F-7B7E7178B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64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AB7BD-5417-DFB7-59D8-BDE10D232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01A353-BA55-59B3-6B8D-A92EEB533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D67A07-AB64-7FE7-549F-55EFFF75B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D49FB-92A0-0EC1-6838-F70B0F923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77349-3EC3-D808-53A3-886B4450A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886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2A16A-3566-A8E3-762C-7DD2B6DBB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37415-567F-2F89-38C1-FE3B5810C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FD075-84C3-BB14-EF66-B32F810D8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DF962-CCD3-1518-DD37-58EFE2B0C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53FAD-3EA8-8013-DBB2-B5F8B787D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1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3D015-0375-3C7E-C0D8-05ACDA338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24560-437F-D53E-2E52-5D5CE4FB4F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60EEA-28A3-3BFC-8EB1-B230F60318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069B5-F744-5C93-3B7B-BCF52AAF1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B2466-5D61-08D3-99D2-F38894167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1A658-6E08-8B79-803D-169D6EF8D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613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D70F-4850-20A7-ECE0-DB5269295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598F2-05BF-4BFA-3014-122CCE3EE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43F92C-CC70-CA67-1327-E4CC86E0EB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DB4532-E0AE-3121-54C6-A1BC1ED986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E80A8-C6A5-7502-58BD-C9A5E37C9A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266B66-AB0B-604B-541A-8DC890F38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AB15E5-2565-B4EB-8204-7005ACAF3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FB2E8B-F547-2310-18F5-CBDCA25CB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943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622A8-E7DC-7151-D552-527EB4D25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3A59E6-D45A-35CC-873E-F4D3B6925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D8B040-9D59-E603-DD18-8C5A18322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035E40-F807-7FA4-467D-DE2069738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10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E7A460-34EE-50F3-F14A-BCFDAABCF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94B4F5-5150-FAB1-A079-637FB8669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489C1-9B0E-78CF-935A-6FCA03ECF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333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DD122-AD70-8C72-7D8C-DE4DA04C4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D5139-D1FF-775B-8B8D-45D336527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3E356-D0DC-D580-7ECD-6CDEB0E73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35B1CC-B834-F139-88B2-7A8343F17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9EBE2-C79B-3030-6544-87CAEEF48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0F211-A1F4-BABF-B30D-FEAFCC729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73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E7175-8B04-C410-22EB-330BDCF3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DF05A0-EE3D-5C7D-7914-0F2C25AD3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BD0500-F896-1E5B-2245-6EBDC0216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62CF3A-B66A-B5ED-B8EB-A6FE3B850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CF8A2-89E4-5B25-AF14-C6C005340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02702-0FC6-961D-7805-958C2F86D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18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ECDE1B-5146-5ED6-8679-7F7A1CB8A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F47BB-773A-C4BB-1D30-33926DB36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7D3E0-F93A-60E4-0184-F579595FA7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918D28-03B6-784C-9641-73AE23CB6D8E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36B79-EB0E-65A2-9299-2CCBEA594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ECC25-6C4C-5D6E-9DFA-274D80625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14FAA0-A224-1D4E-9E36-D69B81527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93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0"/>
            <a:ext cx="3946914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Dhriti Shaju
Humaira Zaheer
Lina Shahin Mohamed Musthaba
Magathi Ganesh
Prarthana Lal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1"/>
            <a:ext cx="2366353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Riyasri Rammohan
Sanjana Senthil
Thiya Sakthi
Yuthika Rajesh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DK10</a:t>
            </a:r>
          </a:p>
        </p:txBody>
      </p:sp>
      <p:pic>
        <p:nvPicPr>
          <p:cNvPr id="8" name="Picture 7" descr="A group of girls posing for a photo&#10;&#10;AI-generated content may be incorrect.">
            <a:extLst>
              <a:ext uri="{FF2B5EF4-FFF2-40B4-BE49-F238E27FC236}">
                <a16:creationId xmlns:a16="http://schemas.microsoft.com/office/drawing/2014/main" id="{2D3F829F-95A0-1D91-1ED2-B8A740732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3188" y="1095406"/>
            <a:ext cx="3562939" cy="475058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81948" y="1417320"/>
            <a:ext cx="6675120" cy="4297680"/>
          </a:xfrm>
          <a:prstGeom prst="rect">
            <a:avLst/>
          </a:prstGeom>
          <a:solidFill>
            <a:srgbClr val="EBEBEB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5379374" y="3337560"/>
            <a:ext cx="168026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000" b="1">
                <a:solidFill>
                  <a:srgbClr val="000000"/>
                </a:solidFill>
                <a:latin typeface="Arial"/>
              </a:rPr>
              <a:t>Insert Photo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0229" y="192024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401621" y="192024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4759744" y="5897881"/>
            <a:ext cx="2736648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GCTS Sports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182880"/>
            <a:ext cx="1218895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0228" y="1920241"/>
            <a:ext cx="2536272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Anitha M Nagaraj
Barani Vinothkumar
Hemamalini
Prabha Shanmugam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01621" y="1920241"/>
            <a:ext cx="2881173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Ramya Oruganti
Sangeetha Rajendran
Selvakumari Anbalagan
Usha Kaveri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DK32</a:t>
            </a:r>
          </a:p>
        </p:txBody>
      </p:sp>
      <p:pic>
        <p:nvPicPr>
          <p:cNvPr id="9" name="Picture 8" descr="A group of women sitting on a couch making a heart with their hands&#10;&#10;AI-generated content may be incorrect.">
            <a:extLst>
              <a:ext uri="{FF2B5EF4-FFF2-40B4-BE49-F238E27FC236}">
                <a16:creationId xmlns:a16="http://schemas.microsoft.com/office/drawing/2014/main" id="{66945348-36FC-A5F6-775F-32E4C105E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946" y="1116874"/>
            <a:ext cx="6374675" cy="478100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0"/>
            <a:ext cx="1922321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Kavyasree M 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0"/>
            <a:ext cx="207941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Luckshenya M 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DK04</a:t>
            </a:r>
          </a:p>
        </p:txBody>
      </p:sp>
      <p:pic>
        <p:nvPicPr>
          <p:cNvPr id="8" name="Picture 7" descr="Two women in dresses posing for a picture&#10;&#10;AI-generated content may be incorrect.">
            <a:extLst>
              <a:ext uri="{FF2B5EF4-FFF2-40B4-BE49-F238E27FC236}">
                <a16:creationId xmlns:a16="http://schemas.microsoft.com/office/drawing/2014/main" id="{65267384-B40F-E11C-B1B6-5EE77F153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7760" y="984070"/>
            <a:ext cx="2890973" cy="51395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pic>
        <p:nvPicPr>
          <p:cNvPr id="3" name="Picture 2" descr="DK17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948" y="1417320"/>
            <a:ext cx="6675120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0"/>
            <a:ext cx="3292889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Aarush Chetty
Aditi Lakshmi Kanth
Arjun Senthil
Daksh Yenuganti
Joshika Sankaranarayanan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0"/>
            <a:ext cx="4444102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Maithri Iyengar
Mohamed Aqeel Mohamed Musthaba
Naren Neelakantan
Niharika Sivaraj
Yeshas Reddy Ramireddy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DK17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1"/>
            <a:ext cx="3006208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Akshagan Prakash
Devanand Anandbabu
Dhanvanth Venkatraman
Pradeesh Prakash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1"/>
            <a:ext cx="2821606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Pranav Suresh
Rishik Aditya Ganesh
Srinath Ramachandran
Vishak Gunta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DK05</a:t>
            </a:r>
          </a:p>
        </p:txBody>
      </p:sp>
      <p:pic>
        <p:nvPicPr>
          <p:cNvPr id="8" name="Picture 7" descr="A collage of a child&#10;&#10;AI-generated content may be incorrect.">
            <a:extLst>
              <a:ext uri="{FF2B5EF4-FFF2-40B4-BE49-F238E27FC236}">
                <a16:creationId xmlns:a16="http://schemas.microsoft.com/office/drawing/2014/main" id="{3A7F8259-D8F8-3583-78C0-2B26122A3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1178" y="796246"/>
            <a:ext cx="5465217" cy="54652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pic>
        <p:nvPicPr>
          <p:cNvPr id="3" name="Picture 2" descr="DK3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948" y="1417320"/>
            <a:ext cx="6675120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0"/>
            <a:ext cx="2892138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Adhvay Arun
Anushka Mahajan
Deethya Brahmadevara
Johannes Kaliyadan
Riketha Menon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0"/>
            <a:ext cx="2637260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Rishi Yalavarthi
Rishvita Peddireddy
Sanjeev Ravuri
Thrinayan Sai Katkuri
Vihaan Somashekar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DK31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81948" y="1417320"/>
            <a:ext cx="6675120" cy="4297680"/>
          </a:xfrm>
          <a:prstGeom prst="rect">
            <a:avLst/>
          </a:prstGeom>
          <a:solidFill>
            <a:srgbClr val="EBEBEB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5379374" y="3337560"/>
            <a:ext cx="168026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000" b="1">
                <a:solidFill>
                  <a:srgbClr val="000000"/>
                </a:solidFill>
                <a:latin typeface="Arial"/>
              </a:rPr>
              <a:t>Insert Photo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0229" y="192024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401621" y="192024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4258806" y="5897881"/>
            <a:ext cx="3738524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Makkal Isai Neram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pic>
        <p:nvPicPr>
          <p:cNvPr id="3" name="Picture 2" descr="DK03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948" y="1417320"/>
            <a:ext cx="6675120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1"/>
            <a:ext cx="4318811" cy="31700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Aaryan Prasob
Chinna Bala
Deepa Dilip
Deepika Kalaiyarasan
Esra Sanjo
Geetha Nat
Jai Natarajan
Murasumanivelan
Padma Sundari Jothi Selvanayakam
Prabu Gokulanandam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1"/>
            <a:ext cx="4083554" cy="31700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Rishivanth Vijayanand
Samjeyadurai R
Sanjith Sivan
Senthil Karmegam
Siddharth Sunish
Supriya Dhanraj
Uday Sekar
Vibhu Vinodhan Murasumanivelan
Vilina
Viyaan Siva Shankar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DK03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pic>
        <p:nvPicPr>
          <p:cNvPr id="3" name="Picture 2" descr="DK07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948" y="1417320"/>
            <a:ext cx="6675120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1"/>
            <a:ext cx="2380780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Nisha Nair
Rajmohan Kamaraj
Ramya Arun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1"/>
            <a:ext cx="2579552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Sathya Subramanian
Sunish Sasidharan
Vetriilaval Arthipriya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DK07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1"/>
            <a:ext cx="2138727" cy="224676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Akilan Sivabalan
Ananya Kamaraj
Barani
Bhavani Shankar
Dilip
Jayashree
Jingu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1"/>
            <a:ext cx="2521844" cy="224676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Noah Mel Gibzon
Pradeep
Radhika
Sachin Ammula
Srichaitra Gudimetla
Sriharsha Gudimetla
Sridhar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DK43</a:t>
            </a:r>
          </a:p>
        </p:txBody>
      </p:sp>
      <p:pic>
        <p:nvPicPr>
          <p:cNvPr id="8" name="Picture 7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50128135-7DFA-7669-CE2D-080F0B70E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1426420"/>
            <a:ext cx="7772400" cy="437092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182879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0"/>
            <a:ext cx="1210588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Archana
Arthi
Asha
Bhavya
Ishwarya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0"/>
            <a:ext cx="2079415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Iswarya Prakash
Lakshmi
Nirmala
Saritha
Vidhya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DK15</a:t>
            </a:r>
          </a:p>
        </p:txBody>
      </p:sp>
      <p:pic>
        <p:nvPicPr>
          <p:cNvPr id="8" name="Picture 7" descr="A group of women standing in a row&#10;&#10;AI-generated content may be incorrect.">
            <a:extLst>
              <a:ext uri="{FF2B5EF4-FFF2-40B4-BE49-F238E27FC236}">
                <a16:creationId xmlns:a16="http://schemas.microsoft.com/office/drawing/2014/main" id="{881B7184-EC34-2B3C-8CD9-EAAEA60C32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1324" y="869245"/>
            <a:ext cx="3085465" cy="548527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521</Words>
  <Application>Microsoft Macintosh PowerPoint</Application>
  <PresentationFormat>Widescreen</PresentationFormat>
  <Paragraphs>46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Jayabal, Prakash</dc:creator>
  <cp:lastModifiedBy>Jayabal, Prakash</cp:lastModifiedBy>
  <cp:revision>7</cp:revision>
  <dcterms:created xsi:type="dcterms:W3CDTF">2025-11-07T22:19:53Z</dcterms:created>
  <dcterms:modified xsi:type="dcterms:W3CDTF">2025-11-07T22:31:37Z</dcterms:modified>
</cp:coreProperties>
</file>

<file path=docProps/thumbnail.jpeg>
</file>